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2633"/>
    <a:srgbClr val="86134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1CA67-6505-43A0-BD48-8FDE93FA6085}" type="datetimeFigureOut">
              <a:rPr lang="hu-HU" smtClean="0"/>
              <a:t>2014.02.24.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28E6E-8A1D-4B32-9F36-F2CE97378E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6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28E6E-8A1D-4B32-9F36-F2CE97378EC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703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28E6E-8A1D-4B32-9F36-F2CE97378EC3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81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664"/>
            <a:ext cx="7772400" cy="2107048"/>
          </a:xfrm>
        </p:spPr>
        <p:txBody>
          <a:bodyPr anchor="b"/>
          <a:lstStyle>
            <a:lvl1pPr algn="ctr">
              <a:defRPr sz="6000" i="1">
                <a:solidFill>
                  <a:srgbClr val="862633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4671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626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0904-F9BA-4D10-B45E-1235B6D5C2E3}" type="datetime1">
              <a:rPr lang="hu-HU" smtClean="0"/>
              <a:t>2014.02.24.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1082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181-4BFE-40AF-8F4C-9C85FC2BDC5C}" type="datetime1">
              <a:rPr lang="hu-HU" smtClean="0"/>
              <a:t>2014.02.24.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637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5164-A7E8-47AC-8A0B-D9DB8868B958}" type="datetime1">
              <a:rPr lang="hu-HU" smtClean="0"/>
              <a:t>2014.02.24.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534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49690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35024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190B-81B1-4F66-8481-CC8906AC178B}" type="datetime1">
              <a:rPr lang="hu-HU" smtClean="0"/>
              <a:t>2014.02.24.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263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277B-FAE1-42E8-849C-7A2CBC2E2599}" type="datetime1">
              <a:rPr lang="hu-HU" smtClean="0"/>
              <a:t>2014.02.24.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597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9DF2-798B-4EB6-9E26-5AC5BBB4F453}" type="datetime1">
              <a:rPr lang="hu-HU" smtClean="0"/>
              <a:t>2014.02.24.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622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D07D-C8FA-4F70-A5D4-90F22BF6DDB6}" type="datetime1">
              <a:rPr lang="hu-HU" smtClean="0"/>
              <a:t>2014.02.24.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42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49690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F96A-6C9A-4B5F-ADE1-109BBE9C013D}" type="datetime1">
              <a:rPr lang="hu-HU" smtClean="0"/>
              <a:t>2014.02.24.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484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7470-D62C-41A3-A60D-4F07FFE5E15A}" type="datetime1">
              <a:rPr lang="hu-HU" smtClean="0"/>
              <a:t>2014.02.24.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129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8831-2652-4DB0-B9CB-61E761C7D321}" type="datetime1">
              <a:rPr lang="hu-HU" smtClean="0"/>
              <a:t>2014.02.24.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23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703B-9180-4605-80C4-C4941B09CB9A}" type="datetime1">
              <a:rPr lang="hu-HU" smtClean="0"/>
              <a:t>2014.02.24.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468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64710"/>
            <a:ext cx="7886700" cy="749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64921"/>
            <a:ext cx="7886700" cy="5012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D4849-5AC7-4B18-BFB5-E5BEFC0CA573}" type="datetime1">
              <a:rPr lang="hu-HU" smtClean="0"/>
              <a:t>2014.02.24.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dirty="0" smtClean="0"/>
              <a:t>Farkas Balázs Zsolt, </a:t>
            </a:r>
            <a:r>
              <a:rPr lang="hu-HU" dirty="0" err="1" smtClean="0"/>
              <a:t>farkasb</a:t>
            </a:r>
            <a:r>
              <a:rPr lang="hu-HU" dirty="0" smtClean="0"/>
              <a:t>@</a:t>
            </a:r>
            <a:r>
              <a:rPr lang="hu-HU" dirty="0" err="1" smtClean="0"/>
              <a:t>manuf.bme.hu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A3274-035B-4A72-B0C2-8D0673364E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943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862633"/>
                </a:solidFill>
              </a:rPr>
              <a:t>Szikraforgácsolás</a:t>
            </a:r>
            <a:endParaRPr lang="hu-HU" dirty="0">
              <a:solidFill>
                <a:srgbClr val="862633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Mechatronikai </a:t>
            </a:r>
            <a:r>
              <a:rPr lang="hu-HU" smtClean="0"/>
              <a:t>alkatrészek gyártása</a:t>
            </a:r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71" y="-37578"/>
            <a:ext cx="4827857" cy="1293268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2" y="17572"/>
            <a:ext cx="1227552" cy="123638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37" y="-37578"/>
            <a:ext cx="1549428" cy="1291533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1143000" y="5874707"/>
            <a:ext cx="6858000" cy="375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Farkas Balázs Zsolt,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farkasb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@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manuf.bme.hu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8756-51A1-41EE-8EA6-FD356D0C309B}" type="datetime1">
              <a:rPr lang="hu-HU" smtClean="0"/>
              <a:t>2014.02.24.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Farkas Balázs Zsolt, </a:t>
            </a:r>
            <a:r>
              <a:rPr lang="hu-HU" dirty="0" err="1" smtClean="0"/>
              <a:t>farkasb</a:t>
            </a:r>
            <a:r>
              <a:rPr lang="hu-HU" dirty="0" smtClean="0"/>
              <a:t>@</a:t>
            </a:r>
            <a:r>
              <a:rPr lang="hu-HU" dirty="0" err="1" smtClean="0"/>
              <a:t>manuf.bme.hu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60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7CBF-D0FC-4D86-BD54-A6C3111C917C}" type="datetime1">
              <a:rPr lang="hu-HU" smtClean="0"/>
              <a:t>2014.02.24.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Farkas Balázs Zsolt, farkasb@manuf.bme.hu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3274-035B-4A72-B0C2-8D0673364E4F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761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Lil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1. egyéni séma">
      <a:majorFont>
        <a:latin typeface="Huni_Quorum Medium BT"/>
        <a:ea typeface=""/>
        <a:cs typeface=""/>
      </a:majorFont>
      <a:minorFont>
        <a:latin typeface="Huni_Quorum Light BT"/>
        <a:ea typeface=""/>
        <a:cs typeface=""/>
      </a:minorFont>
    </a:fontScheme>
    <a:fmtScheme name="Fénye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1_20140211" id="{283084E9-F86F-45DC-B02C-2A585748B09D}" vid="{37D7A103-9C86-4599-870B-CB7E01901DB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Sablon1_20140211</Template>
  <TotalTime>1</TotalTime>
  <Words>25</Words>
  <Application>Microsoft Office PowerPoint</Application>
  <PresentationFormat>Diavetítés a képernyőre (4:3 oldalarány)</PresentationFormat>
  <Paragraphs>11</Paragraphs>
  <Slides>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Huni_Quorum Light BT</vt:lpstr>
      <vt:lpstr>Huni_Quorum Medium BT</vt:lpstr>
      <vt:lpstr>Office-téma</vt:lpstr>
      <vt:lpstr>Szikraforgácsolás</vt:lpstr>
      <vt:lpstr>PowerPoint bemutató</vt:lpstr>
      <vt:lpstr>PowerPoint bemutató</vt:lpstr>
    </vt:vector>
  </TitlesOfParts>
  <Company>BME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Szikraforgácsolás</dc:title>
  <dc:creator>Farkas Balázs</dc:creator>
  <cp:lastModifiedBy>Farkas Balázs</cp:lastModifiedBy>
  <cp:revision>1</cp:revision>
  <dcterms:created xsi:type="dcterms:W3CDTF">2014-02-24T19:39:28Z</dcterms:created>
  <dcterms:modified xsi:type="dcterms:W3CDTF">2014-02-24T19:40:28Z</dcterms:modified>
</cp:coreProperties>
</file>